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9D7C5-DD72-43D3-BC9A-82F308D30930}" type="datetimeFigureOut">
              <a:rPr lang="en-US" smtClean="0"/>
              <a:t>6/18/2014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BD66E-1163-49D7-A063-85588F26427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8531-AFB1-4910-8845-0A5819A5DAB7}" type="datetimeFigureOut">
              <a:rPr lang="en-US" smtClean="0"/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68B5-2961-4A8E-B8E8-0ADC1A5732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8531-AFB1-4910-8845-0A5819A5DAB7}" type="datetimeFigureOut">
              <a:rPr lang="en-US" smtClean="0"/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68B5-2961-4A8E-B8E8-0ADC1A5732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8531-AFB1-4910-8845-0A5819A5DAB7}" type="datetimeFigureOut">
              <a:rPr lang="en-US" smtClean="0"/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68B5-2961-4A8E-B8E8-0ADC1A5732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8531-AFB1-4910-8845-0A5819A5DAB7}" type="datetimeFigureOut">
              <a:rPr lang="en-US" smtClean="0"/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68B5-2961-4A8E-B8E8-0ADC1A5732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8531-AFB1-4910-8845-0A5819A5DAB7}" type="datetimeFigureOut">
              <a:rPr lang="en-US" smtClean="0"/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68B5-2961-4A8E-B8E8-0ADC1A5732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8531-AFB1-4910-8845-0A5819A5DAB7}" type="datetimeFigureOut">
              <a:rPr lang="en-US" smtClean="0"/>
              <a:t>6/18/2014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68B5-2961-4A8E-B8E8-0ADC1A5732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8531-AFB1-4910-8845-0A5819A5DAB7}" type="datetimeFigureOut">
              <a:rPr lang="en-US" smtClean="0"/>
              <a:t>6/18/2014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68B5-2961-4A8E-B8E8-0ADC1A5732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8531-AFB1-4910-8845-0A5819A5DAB7}" type="datetimeFigureOut">
              <a:rPr lang="en-US" smtClean="0"/>
              <a:t>6/18/2014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68B5-2961-4A8E-B8E8-0ADC1A5732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8531-AFB1-4910-8845-0A5819A5DAB7}" type="datetimeFigureOut">
              <a:rPr lang="en-US" smtClean="0"/>
              <a:t>6/18/2014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68B5-2961-4A8E-B8E8-0ADC1A5732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8531-AFB1-4910-8845-0A5819A5DAB7}" type="datetimeFigureOut">
              <a:rPr lang="en-US" smtClean="0"/>
              <a:t>6/18/2014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68B5-2961-4A8E-B8E8-0ADC1A5732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8531-AFB1-4910-8845-0A5819A5DAB7}" type="datetimeFigureOut">
              <a:rPr lang="en-US" smtClean="0"/>
              <a:t>6/18/2014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68B5-2961-4A8E-B8E8-0ADC1A5732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38531-AFB1-4910-8845-0A5819A5DAB7}" type="datetimeFigureOut">
              <a:rPr lang="en-US" smtClean="0"/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668B5-2961-4A8E-B8E8-0ADC1A5732E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Kako</a:t>
            </a:r>
            <a:r>
              <a:rPr lang="en-US" dirty="0" smtClean="0"/>
              <a:t> </a:t>
            </a:r>
            <a:r>
              <a:rPr lang="en-US" dirty="0" err="1" smtClean="0"/>
              <a:t>kiseliti</a:t>
            </a:r>
            <a:r>
              <a:rPr lang="en-US" dirty="0" smtClean="0"/>
              <a:t> </a:t>
            </a:r>
            <a:r>
              <a:rPr lang="en-US" dirty="0" err="1" smtClean="0"/>
              <a:t>prepeli</a:t>
            </a:r>
            <a:r>
              <a:rPr lang="sr-Latn-RS" dirty="0" smtClean="0"/>
              <a:t>čija jaja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 smtClean="0"/>
              <a:t>Željko Nikolić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1695450"/>
            <a:ext cx="5105400" cy="3467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6" y="5715016"/>
            <a:ext cx="3059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Ocediti vodu iz lonca sa jajima.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701800"/>
            <a:ext cx="6400800" cy="345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5852" y="5786454"/>
            <a:ext cx="7315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Zamenite vodu sa alkoholnim sirćetom.Naspite sirće da bude 3cm iznad jaja.</a:t>
            </a:r>
          </a:p>
          <a:p>
            <a:r>
              <a:rPr lang="sr-Latn-RS" dirty="0" smtClean="0"/>
              <a:t>Ostavite tako 12 sati da se ljuska može lakše ukloniti.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1708150"/>
            <a:ext cx="5524500" cy="3441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414" y="5786454"/>
            <a:ext cx="3901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Mešajte jaja u posudi na svakih par sati.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150" y="1714500"/>
            <a:ext cx="5473700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538" y="5786454"/>
            <a:ext cx="3762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Svežom vodom isperite jaja od sirćeta.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708150"/>
            <a:ext cx="6400800" cy="3441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100" y="5786454"/>
            <a:ext cx="641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Stavite jaja u posudu sa ledenom vodom, lakše će se ukloniti ljuska.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250" y="1701800"/>
            <a:ext cx="6413500" cy="345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5715016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Oljuštite ljusku sa jaja.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714500"/>
            <a:ext cx="6400800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728" y="5786454"/>
            <a:ext cx="626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Ponovo isperite jaja hladnom vodom da uklonite komadiće ljuske.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0" y="1708150"/>
            <a:ext cx="2844800" cy="3441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6" y="5929330"/>
            <a:ext cx="5632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Stavite jaja u teglu.Veličina tegle će zavisiti od količine jaja.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0" y="1720850"/>
            <a:ext cx="2984500" cy="3416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034" y="5429264"/>
            <a:ext cx="84445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Sipajte prokuvanu mešavinu sirćeta i začina do vrha tegle.Možete staviti sopstvenu </a:t>
            </a:r>
          </a:p>
          <a:p>
            <a:r>
              <a:rPr lang="sr-Latn-RS" dirty="0"/>
              <a:t>m</a:t>
            </a:r>
            <a:r>
              <a:rPr lang="sr-Latn-RS" dirty="0" smtClean="0"/>
              <a:t>ešavinu začina po Vašem ukusu ili kupite već pripremljenu.Pomešajte jednake količine </a:t>
            </a:r>
          </a:p>
          <a:p>
            <a:r>
              <a:rPr lang="sr-Latn-RS" dirty="0"/>
              <a:t>v</a:t>
            </a:r>
            <a:r>
              <a:rPr lang="sr-Latn-RS" dirty="0" smtClean="0"/>
              <a:t>ode i sirćeta.Sok od cvekle je takođe dobar izbor.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650" y="1460500"/>
            <a:ext cx="3822700" cy="393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5786454"/>
            <a:ext cx="4014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Ostavite da se jaja i smeša u tegli ohlade.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969963"/>
            <a:ext cx="9144000" cy="49164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85720" y="6000768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Proverite da li jaja imaju naprsline i odbacite jaja sa pukotinama u ljusci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850" y="1409700"/>
            <a:ext cx="2908300" cy="4038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5929330"/>
            <a:ext cx="4213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Kada se ohladi, teglu poklopite poklopcem.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400" y="2000250"/>
            <a:ext cx="3759200" cy="2857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5357826"/>
            <a:ext cx="74932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Ostavite jaja u frižider najmanje 1 dan pre nego ih konzumirate.</a:t>
            </a:r>
          </a:p>
          <a:p>
            <a:r>
              <a:rPr lang="sr-Latn-RS" dirty="0" smtClean="0"/>
              <a:t>Kisela prepeličija jaja je najbolje koristiti posle mesec dana stajanja u frižideru.</a:t>
            </a:r>
          </a:p>
          <a:p>
            <a:r>
              <a:rPr lang="sr-Latn-RS" dirty="0" smtClean="0"/>
              <a:t>Rok upotrebe ovako pripremljenih jaja ne bi smeo biti duži od 6 meseci.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708150"/>
            <a:ext cx="6400800" cy="3441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7290" y="5715016"/>
            <a:ext cx="4200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Potopite jaja nekoliko minuta u toploj vodi.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95450"/>
            <a:ext cx="6400800" cy="3467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100" y="5572140"/>
            <a:ext cx="3532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Očistite jaja nežno trljajući po ljusci.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708150"/>
            <a:ext cx="6400800" cy="3441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662" y="5643578"/>
            <a:ext cx="7398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Stavite jaja u lonac sa hladnom vodom i držite ih tako dok ne postignu sobnu </a:t>
            </a:r>
          </a:p>
          <a:p>
            <a:r>
              <a:rPr lang="en-US" dirty="0" smtClean="0"/>
              <a:t>T</a:t>
            </a:r>
            <a:r>
              <a:rPr lang="sr-Latn-RS" dirty="0" smtClean="0"/>
              <a:t>emperaturu.Voda treba da bude 3cm iznad jaja.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95450"/>
            <a:ext cx="6400800" cy="3467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662" y="5786454"/>
            <a:ext cx="467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Stavite jaja u lonac sa vodom i čekajte da provri.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357298"/>
            <a:ext cx="6400800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1538" y="5500702"/>
            <a:ext cx="3185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Uklonite lonac sa izvora toplote.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95450"/>
            <a:ext cx="6400800" cy="3467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538" y="5715016"/>
            <a:ext cx="4571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Pustite da jaja odstoje u vrućoj vodi 10 minuta.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708150"/>
            <a:ext cx="6400800" cy="3441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100" y="5715016"/>
            <a:ext cx="3719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Pažljivo mešati jaja svakih par minuta.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268</Words>
  <Application>Microsoft Office PowerPoint</Application>
  <PresentationFormat>On-screen Show (4:3)</PresentationFormat>
  <Paragraphs>28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Kako kiseliti prepeličija jaja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kiseliti prepeličija jaja</dc:title>
  <dc:creator>lenovo</dc:creator>
  <cp:lastModifiedBy>lenovo</cp:lastModifiedBy>
  <cp:revision>4</cp:revision>
  <dcterms:created xsi:type="dcterms:W3CDTF">2014-06-18T10:11:31Z</dcterms:created>
  <dcterms:modified xsi:type="dcterms:W3CDTF">2014-06-18T10:48:53Z</dcterms:modified>
</cp:coreProperties>
</file>